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8" r:id="rId3"/>
    <p:sldId id="270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66" d="100"/>
          <a:sy n="66" d="100"/>
        </p:scale>
        <p:origin x="1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339632D8-07CC-4F93-A877-669D4A3A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7B54153-3A67-4F40-8A6C-575E6FE98A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D9F4D-1DF5-4901-84EE-191BD23ED414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CA3E89A-B190-4E36-90E5-2AAF0B7AD4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B32ED101-5BD5-4BC7-8CBD-518D56F05D0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B92F2-D202-4D03-B1E8-8242DC16028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825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3D8E8-F2C5-401B-876F-F2E505326EF0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41153-AC2A-44C9-9ADB-26267B7C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4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2BD524-AD27-4727-8AB8-7ED28DAD1F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77D431B8-DEC8-4D18-B7B7-2F5E340E9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5C40151-05C5-43FF-B11D-AD77D39C5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5270C55-49C9-4EAD-B544-C9A8C939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C5BF379-D172-44D6-91B0-442C1C528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93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463869-445F-4834-A638-85D4836E0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0780FA92-4D65-45B2-8A33-8A75D5C2E3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F19BB52-B3DF-4DFB-89F8-A7CA645CC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4003C36-0808-4C28-A52D-2D9EB0B8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75A46BF-251A-4C02-B7B0-2B6DB4E9F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827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CD9DB86-42C5-4BA1-8396-1469FA3CCB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820C19D-C71C-4F33-B137-00FCE86477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C39B0CA-5E3A-455E-ABBE-50C084D60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FD513ED-71BE-430C-B347-5B1EBE29B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2E570D7-902F-451C-A533-A70D5B3D8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7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428E7C-4F56-4847-A420-629473838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7A8249F-D591-4940-9E5F-23EE77527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505F0FB-1A4E-47D1-83D9-F755E93B7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55BFC13-77E3-4295-A625-7A97D015F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7DD955CE-E53D-4D0A-8217-057DE57FE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08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D806033-1CF6-41B3-95CE-0FFEB9713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1496E6C-9C87-40FA-99A7-2A2485C05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45F4588A-E9BE-4A93-ABF0-63E0CECFB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E0D4E89-4F89-437A-AA5A-DA357467C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C81571BE-2234-453D-9A30-D0D16028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58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2D1EF2B-0A6B-493C-8E87-4EFB9E3C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C56AD45-125C-449D-967D-938F29465F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0CF8F215-AFE3-4F98-A2A3-43CACA927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6F7DBE0-EEE1-4A10-8D40-12C961DC3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0ED1723-D827-4D2E-AC62-73635588F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2E7EB26-4B1C-49A4-A6DC-02C18C6AD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607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6F3CE95-8304-49B2-98CD-5A38785D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93AF53F-029E-4A42-8E21-1DB2B5FB7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2087790-5279-4607-B843-1110E229D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9ED2A741-1B4A-4B69-AB5F-3DA67B9ABA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B75A8B5A-B1AE-4214-B71E-FB2A055A76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8263A5FC-2FC3-4916-9E3A-3E2A2058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6A237800-15A4-4438-A5C6-6CEE0E7E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81A947E4-808B-4B59-8F83-6956B837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78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C53E2B7-2DCD-4EA9-AD40-D2462DBD0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C4B9D8BA-3836-4FEE-A196-017E34DCB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6D1D09B5-8DAB-40CB-BBFE-7D8CB61A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E007033-A3B8-498B-9C07-10F79FB21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48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0F1F31DC-8B27-4EB1-9FFC-10C838BA7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CB0613D5-0C00-4ACE-B4C6-DBF5975D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9C585DA9-AD01-4A60-9B73-016A61BB4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72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74E497-0E3B-4C4C-BF03-2B0A4C21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7F198979-85E9-402C-862C-AA714099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9863AEF5-CAEF-42C2-ABA1-9FCA4A2B0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941D03CD-99BA-4F8C-A896-30EBA2323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6986E1C4-87FC-4A95-9F96-3BC3B3BC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C02B798-D1EA-4861-A8FD-7F350E033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1667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DCD546F-CD92-4AD5-BE7F-1EB007CF2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B6B05E69-B9CC-45D1-A2E4-6A43BA8D0E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73A4FC3-19CC-4960-AF22-D95EC341A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8C30591-02C6-4490-9758-FAF7CAA2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4DB4E1C-30B3-44E9-9510-F74CC588D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2248E73-8164-4FCE-9C9F-B20210F79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560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570A364-CEA1-4ABB-9A3F-6A6F4C5E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8C6BBC7-A4B3-40A2-BA5E-3A0D588A05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17F8803-9CF7-45D4-A1DA-DBF2F234AF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FA745-4D46-4267-867C-8B5AFAC6D51B}" type="datetimeFigureOut">
              <a:rPr lang="pt-BR" smtClean="0"/>
              <a:t>11/10/2018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C00BDBE-EE5E-4902-AE13-F4A8CD837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4996ADF-602D-4D65-8020-98F6C94813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C1A2-5B2A-4930-A781-6AC5AFB796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03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>
            <a:extLst>
              <a:ext uri="{FF2B5EF4-FFF2-40B4-BE49-F238E27FC236}">
                <a16:creationId xmlns:a16="http://schemas.microsoft.com/office/drawing/2014/main" xmlns="" id="{F484BB46-BD82-4D6B-BEE4-1338FE54B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88753"/>
            <a:ext cx="12192000" cy="2228506"/>
          </a:xfrm>
        </p:spPr>
        <p:txBody>
          <a:bodyPr>
            <a:no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INDIVIDUAL DAMAGE AND ITS MASS PROJECTION: MANDATORY INSURANCE IN A FIRST-PARTY INSURANCE MODEL AS A TOOL FOR RESILIENCE IN THE FACE OF ENVIRONMENTAL DISASTERS</a:t>
            </a:r>
            <a: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t-BR" sz="28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sz="24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PERY SARAIVA NETO</a:t>
            </a:r>
            <a:endParaRPr lang="pt-BR" sz="2400" i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15754" y="523719"/>
            <a:ext cx="7045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IWP 3 – CLIMATE &amp; CATASTROPHIC EVENTS</a:t>
            </a:r>
            <a:endParaRPr lang="pt-BR" sz="22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295" y="96981"/>
            <a:ext cx="5082495" cy="1382992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7" y="2980928"/>
            <a:ext cx="3165922" cy="164913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4649" y="2918933"/>
            <a:ext cx="3468668" cy="187649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314" y="4630058"/>
            <a:ext cx="3040006" cy="202298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598" y="4795426"/>
            <a:ext cx="2925051" cy="185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explicativo em elipse 1"/>
          <p:cNvSpPr/>
          <p:nvPr/>
        </p:nvSpPr>
        <p:spPr>
          <a:xfrm>
            <a:off x="1200310" y="2053284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FIRST AND THIRD-PARTY INSURANCE</a:t>
            </a:r>
            <a:endParaRPr lang="pt-BR" sz="2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o explicativo em elipse 13"/>
          <p:cNvSpPr/>
          <p:nvPr/>
        </p:nvSpPr>
        <p:spPr>
          <a:xfrm>
            <a:off x="8262684" y="2557371"/>
            <a:ext cx="3799328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 DAMAGES</a:t>
            </a:r>
            <a:endParaRPr lang="pt-BR" sz="2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o explicativo em elipse 14"/>
          <p:cNvSpPr/>
          <p:nvPr/>
        </p:nvSpPr>
        <p:spPr>
          <a:xfrm>
            <a:off x="4290370" y="2891262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2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PROBLEM</a:t>
            </a:r>
            <a:endParaRPr lang="pt-BR" sz="22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o explicativo em elipse 15"/>
          <p:cNvSpPr/>
          <p:nvPr/>
        </p:nvSpPr>
        <p:spPr>
          <a:xfrm>
            <a:off x="4656204" y="4854168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MANDATORY</a:t>
            </a: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ENVIRONMENTAL</a:t>
            </a:r>
            <a:endParaRPr lang="pt-BR" sz="2200" b="1" dirty="0" smtClean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</a:rPr>
              <a:t>INSURANCE</a:t>
            </a:r>
            <a:endParaRPr lang="pt-BR" sz="22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Texto explicativo em elipse 16"/>
          <p:cNvSpPr/>
          <p:nvPr/>
        </p:nvSpPr>
        <p:spPr>
          <a:xfrm>
            <a:off x="257961" y="277903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>
                <a:solidFill>
                  <a:srgbClr val="FF0000"/>
                </a:solidFill>
                <a:latin typeface="inherit"/>
              </a:rPr>
              <a:t>SPREADING RISKS</a:t>
            </a:r>
            <a:r>
              <a:rPr lang="pt-BR" sz="1200" b="1" dirty="0">
                <a:solidFill>
                  <a:srgbClr val="FF0000"/>
                </a:solidFill>
              </a:rPr>
              <a:t> </a:t>
            </a:r>
            <a:endParaRPr lang="pt-BR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Texto explicativo em elipse 17"/>
          <p:cNvSpPr/>
          <p:nvPr/>
        </p:nvSpPr>
        <p:spPr>
          <a:xfrm>
            <a:off x="8434401" y="4797396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accent4">
                    <a:lumMod val="75000"/>
                  </a:schemeClr>
                </a:solidFill>
              </a:rPr>
              <a:t>MORAL HAZARD</a:t>
            </a:r>
            <a:endParaRPr lang="pt-BR" sz="2200" b="1" dirty="0">
              <a:solidFill>
                <a:schemeClr val="accent4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o explicativo em elipse 18"/>
          <p:cNvSpPr/>
          <p:nvPr/>
        </p:nvSpPr>
        <p:spPr>
          <a:xfrm>
            <a:off x="56836" y="4120556"/>
            <a:ext cx="4341158" cy="239806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latin typeface="inherit"/>
              </a:rPr>
              <a:t>ENVIRONMENTAL DISASTERS AND INDIVIDUAL DAMAGE</a:t>
            </a:r>
            <a:endParaRPr lang="pt-BR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o explicativo em elipse 19"/>
          <p:cNvSpPr/>
          <p:nvPr/>
        </p:nvSpPr>
        <p:spPr>
          <a:xfrm>
            <a:off x="3713854" y="184200"/>
            <a:ext cx="4892263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ADVERSE SELECTION</a:t>
            </a:r>
            <a:endParaRPr lang="pt-BR" sz="2400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o explicativo em elipse 20"/>
          <p:cNvSpPr/>
          <p:nvPr/>
        </p:nvSpPr>
        <p:spPr>
          <a:xfrm>
            <a:off x="8606118" y="90100"/>
            <a:ext cx="3455894" cy="1721223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pt-BR" sz="1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1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8029EF74-526A-4213-A527-D403EF0B4E2E}"/>
              </a:ext>
            </a:extLst>
          </p:cNvPr>
          <p:cNvSpPr txBox="1"/>
          <p:nvPr/>
        </p:nvSpPr>
        <p:spPr>
          <a:xfrm>
            <a:off x="1285777" y="1847123"/>
            <a:ext cx="10084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</a:t>
            </a:r>
            <a:r>
              <a:rPr lang="pt-BR" sz="5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5400" b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pt-BR" sz="5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!</a:t>
            </a:r>
            <a:endParaRPr lang="pt-BR" sz="5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FF322F97-35DC-4B86-B71B-8CF184CB3888}"/>
              </a:ext>
            </a:extLst>
          </p:cNvPr>
          <p:cNvSpPr txBox="1"/>
          <p:nvPr/>
        </p:nvSpPr>
        <p:spPr>
          <a:xfrm>
            <a:off x="682171" y="4001528"/>
            <a:ext cx="10987315" cy="80021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4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contato@perysaraivaneto.com.br</a:t>
            </a: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3ADBAB4B-C193-45D5-94C5-EE935A92BB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8296" y="5539219"/>
            <a:ext cx="4293704" cy="131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1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59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inherit</vt:lpstr>
      <vt:lpstr>Tahoma</vt:lpstr>
      <vt:lpstr>Tema do Office</vt:lpstr>
      <vt:lpstr>INDIVIDUAL DAMAGE AND ITS MASS PROJECTION: MANDATORY INSURANCE IN A FIRST-PARTY INSURANCE MODEL AS A TOOL FOR RESILIENCE IN THE FACE OF ENVIRONMENTAL DISASTERS  PERY SARAIVA NETO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LEI GERAL DE PROTEÇÃO DE DADOS E O COMPLIANCE NO SETOR DE SEGUROS</dc:title>
  <dc:creator>Daniel Kraemer</dc:creator>
  <cp:lastModifiedBy>Usuário do Windows</cp:lastModifiedBy>
  <cp:revision>96</cp:revision>
  <dcterms:created xsi:type="dcterms:W3CDTF">2018-10-02T02:42:50Z</dcterms:created>
  <dcterms:modified xsi:type="dcterms:W3CDTF">2018-10-11T18:04:51Z</dcterms:modified>
</cp:coreProperties>
</file>